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58" r:id="rId3"/>
    <p:sldId id="259" r:id="rId4"/>
    <p:sldId id="297" r:id="rId5"/>
    <p:sldId id="302" r:id="rId6"/>
    <p:sldId id="298" r:id="rId7"/>
    <p:sldId id="299" r:id="rId8"/>
    <p:sldId id="300" r:id="rId9"/>
    <p:sldId id="301" r:id="rId10"/>
    <p:sldId id="304" r:id="rId11"/>
    <p:sldId id="305" r:id="rId12"/>
    <p:sldId id="309" r:id="rId13"/>
    <p:sldId id="310" r:id="rId14"/>
    <p:sldId id="275" r:id="rId15"/>
    <p:sldId id="278" r:id="rId16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18"/>
    </p:embeddedFont>
    <p:embeddedFont>
      <p:font typeface="Barlow Light" panose="00000400000000000000" pitchFamily="2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aleway Thin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8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737C1F-AA73-40DA-82A9-FF62ACF15D3C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214A9CC-43C7-4C4B-9A17-88AED97BC91B}">
      <dgm:prSet phldrT="[Text]"/>
      <dgm:spPr/>
      <dgm:t>
        <a:bodyPr/>
        <a:lstStyle/>
        <a:p>
          <a:r>
            <a:rPr lang="en-IN" dirty="0"/>
            <a:t> </a:t>
          </a:r>
        </a:p>
      </dgm:t>
    </dgm:pt>
    <dgm:pt modelId="{DAF7A6DF-C463-4071-82C3-A95F780254B7}" type="sibTrans" cxnId="{A236461B-8A6C-40BE-832A-03F6A073152E}">
      <dgm:prSet/>
      <dgm:spPr>
        <a:blipFill>
          <a:blip xmlns:r="http://schemas.openxmlformats.org/officeDocument/2006/relationships" r:embed="rId1"/>
          <a:srcRect/>
          <a:stretch>
            <a:fillRect l="-22000" r="-22000"/>
          </a:stretch>
        </a:blipFill>
      </dgm:spPr>
      <dgm:t>
        <a:bodyPr/>
        <a:lstStyle/>
        <a:p>
          <a:endParaRPr lang="en-IN"/>
        </a:p>
      </dgm:t>
    </dgm:pt>
    <dgm:pt modelId="{6E99EEFC-7870-40B3-B01A-96000F75135D}" type="parTrans" cxnId="{A236461B-8A6C-40BE-832A-03F6A073152E}">
      <dgm:prSet/>
      <dgm:spPr/>
      <dgm:t>
        <a:bodyPr/>
        <a:lstStyle/>
        <a:p>
          <a:endParaRPr lang="en-IN"/>
        </a:p>
      </dgm:t>
    </dgm:pt>
    <dgm:pt modelId="{C956C859-B7FD-4FC1-86C9-F633BE554F1F}" type="pres">
      <dgm:prSet presAssocID="{FA737C1F-AA73-40DA-82A9-FF62ACF15D3C}" presName="Name0" presStyleCnt="0">
        <dgm:presLayoutVars>
          <dgm:chMax val="7"/>
          <dgm:chPref val="7"/>
          <dgm:dir/>
        </dgm:presLayoutVars>
      </dgm:prSet>
      <dgm:spPr/>
    </dgm:pt>
    <dgm:pt modelId="{5998EA71-557F-4B63-98E1-DB9BA8E5CEA4}" type="pres">
      <dgm:prSet presAssocID="{FA737C1F-AA73-40DA-82A9-FF62ACF15D3C}" presName="Name1" presStyleCnt="0"/>
      <dgm:spPr/>
    </dgm:pt>
    <dgm:pt modelId="{907547F8-599C-44A8-B475-9441A7CDDC0A}" type="pres">
      <dgm:prSet presAssocID="{DAF7A6DF-C463-4071-82C3-A95F780254B7}" presName="picture_1" presStyleCnt="0"/>
      <dgm:spPr/>
    </dgm:pt>
    <dgm:pt modelId="{6CE95F86-8A1E-4B7B-92CD-B34FEA56D740}" type="pres">
      <dgm:prSet presAssocID="{DAF7A6DF-C463-4071-82C3-A95F780254B7}" presName="pictureRepeatNode" presStyleLbl="alignImgPlace1" presStyleIdx="0" presStyleCnt="1" custScaleX="165697" custScaleY="162102"/>
      <dgm:spPr/>
    </dgm:pt>
    <dgm:pt modelId="{7FA22480-FE25-41F3-AFA0-470D78226EB1}" type="pres">
      <dgm:prSet presAssocID="{4214A9CC-43C7-4C4B-9A17-88AED97BC91B}" presName="text_1" presStyleLbl="node1" presStyleIdx="0" presStyleCnt="0" custLinFactY="200000" custLinFactNeighborX="-79102" custLinFactNeighborY="217499">
        <dgm:presLayoutVars>
          <dgm:bulletEnabled val="1"/>
        </dgm:presLayoutVars>
      </dgm:prSet>
      <dgm:spPr/>
    </dgm:pt>
  </dgm:ptLst>
  <dgm:cxnLst>
    <dgm:cxn modelId="{5E8FD30F-6241-40FE-A31F-26DC3AFCFB91}" type="presOf" srcId="{4214A9CC-43C7-4C4B-9A17-88AED97BC91B}" destId="{7FA22480-FE25-41F3-AFA0-470D78226EB1}" srcOrd="0" destOrd="0" presId="urn:microsoft.com/office/officeart/2008/layout/CircularPictureCallout"/>
    <dgm:cxn modelId="{A236461B-8A6C-40BE-832A-03F6A073152E}" srcId="{FA737C1F-AA73-40DA-82A9-FF62ACF15D3C}" destId="{4214A9CC-43C7-4C4B-9A17-88AED97BC91B}" srcOrd="0" destOrd="0" parTransId="{6E99EEFC-7870-40B3-B01A-96000F75135D}" sibTransId="{DAF7A6DF-C463-4071-82C3-A95F780254B7}"/>
    <dgm:cxn modelId="{B2730823-6F07-48A3-8BE4-5DBE4ABB9EC2}" type="presOf" srcId="{FA737C1F-AA73-40DA-82A9-FF62ACF15D3C}" destId="{C956C859-B7FD-4FC1-86C9-F633BE554F1F}" srcOrd="0" destOrd="0" presId="urn:microsoft.com/office/officeart/2008/layout/CircularPictureCallout"/>
    <dgm:cxn modelId="{DD681D49-DD01-4FC9-A2A9-687288D1A7BB}" type="presOf" srcId="{DAF7A6DF-C463-4071-82C3-A95F780254B7}" destId="{6CE95F86-8A1E-4B7B-92CD-B34FEA56D740}" srcOrd="0" destOrd="0" presId="urn:microsoft.com/office/officeart/2008/layout/CircularPictureCallout"/>
    <dgm:cxn modelId="{02B8FC54-2955-4832-8B2F-E41FE8B0086D}" type="presParOf" srcId="{C956C859-B7FD-4FC1-86C9-F633BE554F1F}" destId="{5998EA71-557F-4B63-98E1-DB9BA8E5CEA4}" srcOrd="0" destOrd="0" presId="urn:microsoft.com/office/officeart/2008/layout/CircularPictureCallout"/>
    <dgm:cxn modelId="{6709BED7-2148-487B-9A0C-869867DD546D}" type="presParOf" srcId="{5998EA71-557F-4B63-98E1-DB9BA8E5CEA4}" destId="{907547F8-599C-44A8-B475-9441A7CDDC0A}" srcOrd="0" destOrd="0" presId="urn:microsoft.com/office/officeart/2008/layout/CircularPictureCallout"/>
    <dgm:cxn modelId="{AEEE5D27-42AE-4A73-AB9B-D23067429BDC}" type="presParOf" srcId="{907547F8-599C-44A8-B475-9441A7CDDC0A}" destId="{6CE95F86-8A1E-4B7B-92CD-B34FEA56D740}" srcOrd="0" destOrd="0" presId="urn:microsoft.com/office/officeart/2008/layout/CircularPictureCallout"/>
    <dgm:cxn modelId="{2B541CC6-2012-49BA-978A-65956E8D45F1}" type="presParOf" srcId="{5998EA71-557F-4B63-98E1-DB9BA8E5CEA4}" destId="{7FA22480-FE25-41F3-AFA0-470D78226EB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819096-0839-4E58-B86C-D8F12FFB4DFA}" type="doc">
      <dgm:prSet loTypeId="urn:microsoft.com/office/officeart/2005/8/layout/pList2" loCatId="picture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IN"/>
        </a:p>
      </dgm:t>
    </dgm:pt>
    <dgm:pt modelId="{3CBE89F2-83EF-4C9F-BD60-0FE634D34B5B}">
      <dgm:prSet phldrT="[Text]" custT="1"/>
      <dgm:spPr/>
      <dgm:t>
        <a:bodyPr/>
        <a:lstStyle/>
        <a:p>
          <a:endParaRPr lang="en-IN" sz="2800" dirty="0">
            <a:latin typeface="Raleway" pitchFamily="2" charset="0"/>
          </a:endParaRPr>
        </a:p>
        <a:p>
          <a:r>
            <a:rPr lang="en-IN" sz="2400" b="1" dirty="0" err="1">
              <a:latin typeface="Raleway" pitchFamily="2" charset="0"/>
            </a:rPr>
            <a:t>Sagnic</a:t>
          </a:r>
          <a:r>
            <a:rPr lang="en-IN" sz="2400" b="1" dirty="0">
              <a:latin typeface="Raleway" pitchFamily="2" charset="0"/>
            </a:rPr>
            <a:t> </a:t>
          </a:r>
          <a:r>
            <a:rPr lang="en-IN" sz="2400" b="1" dirty="0" err="1">
              <a:latin typeface="Raleway" pitchFamily="2" charset="0"/>
            </a:rPr>
            <a:t>Basu</a:t>
          </a:r>
          <a:endParaRPr lang="en-IN" sz="2400" b="1" dirty="0">
            <a:latin typeface="Raleway" pitchFamily="2" charset="0"/>
          </a:endParaRPr>
        </a:p>
      </dgm:t>
    </dgm:pt>
    <dgm:pt modelId="{9D18973A-2999-4AEC-AA70-94923A615714}" type="parTrans" cxnId="{9AD9C4C9-B357-4801-B606-A9C79AEA8D79}">
      <dgm:prSet/>
      <dgm:spPr/>
      <dgm:t>
        <a:bodyPr/>
        <a:lstStyle/>
        <a:p>
          <a:endParaRPr lang="en-IN"/>
        </a:p>
      </dgm:t>
    </dgm:pt>
    <dgm:pt modelId="{8EB7D91A-52F1-4298-B135-C1966D240577}" type="sibTrans" cxnId="{9AD9C4C9-B357-4801-B606-A9C79AEA8D79}">
      <dgm:prSet/>
      <dgm:spPr/>
      <dgm:t>
        <a:bodyPr/>
        <a:lstStyle/>
        <a:p>
          <a:endParaRPr lang="en-IN"/>
        </a:p>
      </dgm:t>
    </dgm:pt>
    <dgm:pt modelId="{B5FFB42E-7C1C-4D7E-AE2E-96653CB5EF75}">
      <dgm:prSet phldrT="[Text]" custT="1"/>
      <dgm:spPr/>
      <dgm:t>
        <a:bodyPr/>
        <a:lstStyle/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  <a:ea typeface="+mn-ea"/>
              <a:cs typeface="+mn-cs"/>
            </a:rPr>
            <a:t>Dwip</a:t>
          </a:r>
          <a:r>
            <a:rPr lang="en-IN" sz="2400" b="1" kern="1200" dirty="0">
              <a:latin typeface="Raleway" pitchFamily="2" charset="0"/>
              <a:ea typeface="+mn-ea"/>
              <a:cs typeface="+mn-cs"/>
            </a:rPr>
            <a:t> Brahma</a:t>
          </a:r>
        </a:p>
      </dgm:t>
    </dgm:pt>
    <dgm:pt modelId="{0495FEB9-F45C-4099-AA35-540637B12F0C}" type="parTrans" cxnId="{FB600A2D-7FEA-4635-8C7C-BA9842253160}">
      <dgm:prSet/>
      <dgm:spPr/>
      <dgm:t>
        <a:bodyPr/>
        <a:lstStyle/>
        <a:p>
          <a:endParaRPr lang="en-IN"/>
        </a:p>
      </dgm:t>
    </dgm:pt>
    <dgm:pt modelId="{FAA6BDB1-A89C-4842-8003-A3BAF18BD4A1}" type="sibTrans" cxnId="{FB600A2D-7FEA-4635-8C7C-BA9842253160}">
      <dgm:prSet/>
      <dgm:spPr/>
      <dgm:t>
        <a:bodyPr/>
        <a:lstStyle/>
        <a:p>
          <a:endParaRPr lang="en-IN"/>
        </a:p>
      </dgm:t>
    </dgm:pt>
    <dgm:pt modelId="{23165E75-1878-4E76-A5C3-DBF3F8180374}">
      <dgm:prSet phldrT="[Text]" custT="1"/>
      <dgm:spPr/>
      <dgm:t>
        <a:bodyPr/>
        <a:lstStyle/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endParaRPr lang="en-IN" sz="2100" kern="1200" baseline="0" dirty="0">
            <a:latin typeface="Raleway" pitchFamily="2" charset="0"/>
            <a:ea typeface="+mn-ea"/>
            <a:cs typeface="+mn-cs"/>
          </a:endParaRPr>
        </a:p>
        <a:p>
          <a:pPr marL="0" lvl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2100" b="1" kern="1200" baseline="0" dirty="0">
              <a:latin typeface="Raleway" pitchFamily="2" charset="0"/>
              <a:ea typeface="+mn-ea"/>
              <a:cs typeface="+mn-cs"/>
            </a:rPr>
            <a:t>Souradeep Das</a:t>
          </a:r>
        </a:p>
      </dgm:t>
    </dgm:pt>
    <dgm:pt modelId="{943FE196-D660-440F-A7EA-A3CED1186127}" type="parTrans" cxnId="{1E3D1E96-C94B-497C-912E-19D8AD14EB6A}">
      <dgm:prSet/>
      <dgm:spPr/>
      <dgm:t>
        <a:bodyPr/>
        <a:lstStyle/>
        <a:p>
          <a:endParaRPr lang="en-IN"/>
        </a:p>
      </dgm:t>
    </dgm:pt>
    <dgm:pt modelId="{7F8BC4B7-5652-400B-95EF-096C9972A099}" type="sibTrans" cxnId="{1E3D1E96-C94B-497C-912E-19D8AD14EB6A}">
      <dgm:prSet/>
      <dgm:spPr/>
      <dgm:t>
        <a:bodyPr/>
        <a:lstStyle/>
        <a:p>
          <a:endParaRPr lang="en-IN"/>
        </a:p>
      </dgm:t>
    </dgm:pt>
    <dgm:pt modelId="{9876DCEC-E8A9-4F61-8631-881D4C103007}" type="pres">
      <dgm:prSet presAssocID="{80819096-0839-4E58-B86C-D8F12FFB4DFA}" presName="Name0" presStyleCnt="0">
        <dgm:presLayoutVars>
          <dgm:dir/>
          <dgm:resizeHandles val="exact"/>
        </dgm:presLayoutVars>
      </dgm:prSet>
      <dgm:spPr/>
    </dgm:pt>
    <dgm:pt modelId="{DDAF9B58-9C6D-47E6-A248-BC6BC8700A1E}" type="pres">
      <dgm:prSet presAssocID="{80819096-0839-4E58-B86C-D8F12FFB4DFA}" presName="bkgdShp" presStyleLbl="alignAccFollowNode1" presStyleIdx="0" presStyleCnt="1"/>
      <dgm:spPr/>
    </dgm:pt>
    <dgm:pt modelId="{228BA7D2-0484-4FD4-891B-F3C3C322D60B}" type="pres">
      <dgm:prSet presAssocID="{80819096-0839-4E58-B86C-D8F12FFB4DFA}" presName="linComp" presStyleCnt="0"/>
      <dgm:spPr/>
    </dgm:pt>
    <dgm:pt modelId="{E930C4C2-3025-4A84-817B-5CD622BB1656}" type="pres">
      <dgm:prSet presAssocID="{3CBE89F2-83EF-4C9F-BD60-0FE634D34B5B}" presName="compNode" presStyleCnt="0"/>
      <dgm:spPr/>
    </dgm:pt>
    <dgm:pt modelId="{0C2C10E8-316D-4113-9347-22707D2652FF}" type="pres">
      <dgm:prSet presAssocID="{3CBE89F2-83EF-4C9F-BD60-0FE634D34B5B}" presName="node" presStyleLbl="node1" presStyleIdx="0" presStyleCnt="3">
        <dgm:presLayoutVars>
          <dgm:bulletEnabled val="1"/>
        </dgm:presLayoutVars>
      </dgm:prSet>
      <dgm:spPr/>
    </dgm:pt>
    <dgm:pt modelId="{1AC08F54-C334-47EA-98BB-7AA44DF1B6E5}" type="pres">
      <dgm:prSet presAssocID="{3CBE89F2-83EF-4C9F-BD60-0FE634D34B5B}" presName="invisiNode" presStyleLbl="node1" presStyleIdx="0" presStyleCnt="3"/>
      <dgm:spPr/>
    </dgm:pt>
    <dgm:pt modelId="{D82D609A-B063-467A-8BB0-0344DCA96615}" type="pres">
      <dgm:prSet presAssocID="{3CBE89F2-83EF-4C9F-BD60-0FE634D34B5B}" presName="imagNode" presStyleLbl="fgImgPlace1" presStyleIdx="0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" t="-7037" r="2582" b="-6963"/>
          </a:stretch>
        </a:blipFill>
      </dgm:spPr>
    </dgm:pt>
    <dgm:pt modelId="{C3227883-3751-4287-8CD8-31C3D6F14C30}" type="pres">
      <dgm:prSet presAssocID="{8EB7D91A-52F1-4298-B135-C1966D240577}" presName="sibTrans" presStyleLbl="sibTrans2D1" presStyleIdx="0" presStyleCnt="0"/>
      <dgm:spPr/>
    </dgm:pt>
    <dgm:pt modelId="{40274ED8-264B-44AC-BC9B-A7C2353D5ABA}" type="pres">
      <dgm:prSet presAssocID="{B5FFB42E-7C1C-4D7E-AE2E-96653CB5EF75}" presName="compNode" presStyleCnt="0"/>
      <dgm:spPr/>
    </dgm:pt>
    <dgm:pt modelId="{7B2943CA-87E3-4755-904A-65F419079A24}" type="pres">
      <dgm:prSet presAssocID="{B5FFB42E-7C1C-4D7E-AE2E-96653CB5EF75}" presName="node" presStyleLbl="node1" presStyleIdx="1" presStyleCnt="3">
        <dgm:presLayoutVars>
          <dgm:bulletEnabled val="1"/>
        </dgm:presLayoutVars>
      </dgm:prSet>
      <dgm:spPr/>
    </dgm:pt>
    <dgm:pt modelId="{3878FAD8-D91F-45E2-990A-9288C090D0FF}" type="pres">
      <dgm:prSet presAssocID="{B5FFB42E-7C1C-4D7E-AE2E-96653CB5EF75}" presName="invisiNode" presStyleLbl="node1" presStyleIdx="1" presStyleCnt="3"/>
      <dgm:spPr/>
    </dgm:pt>
    <dgm:pt modelId="{1960A236-4891-4B31-A455-C7E09CECEDC3}" type="pres">
      <dgm:prSet presAssocID="{B5FFB42E-7C1C-4D7E-AE2E-96653CB5EF75}" presName="imagNode" presStyleLbl="fgImgPlac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225" b="-6999"/>
          </a:stretch>
        </a:blipFill>
      </dgm:spPr>
    </dgm:pt>
    <dgm:pt modelId="{5B9A08B5-5A97-4B08-B9B6-3371C73C100F}" type="pres">
      <dgm:prSet presAssocID="{FAA6BDB1-A89C-4842-8003-A3BAF18BD4A1}" presName="sibTrans" presStyleLbl="sibTrans2D1" presStyleIdx="0" presStyleCnt="0"/>
      <dgm:spPr/>
    </dgm:pt>
    <dgm:pt modelId="{D8936981-41A2-4AF3-A1BB-AC6C044F8486}" type="pres">
      <dgm:prSet presAssocID="{23165E75-1878-4E76-A5C3-DBF3F8180374}" presName="compNode" presStyleCnt="0"/>
      <dgm:spPr/>
    </dgm:pt>
    <dgm:pt modelId="{C47EB747-5C9A-4286-A4A4-D0793A105269}" type="pres">
      <dgm:prSet presAssocID="{23165E75-1878-4E76-A5C3-DBF3F8180374}" presName="node" presStyleLbl="node1" presStyleIdx="2" presStyleCnt="3">
        <dgm:presLayoutVars>
          <dgm:bulletEnabled val="1"/>
        </dgm:presLayoutVars>
      </dgm:prSet>
      <dgm:spPr/>
    </dgm:pt>
    <dgm:pt modelId="{4494EA62-A6BF-47FD-B081-799A83F59D14}" type="pres">
      <dgm:prSet presAssocID="{23165E75-1878-4E76-A5C3-DBF3F8180374}" presName="invisiNode" presStyleLbl="node1" presStyleIdx="2" presStyleCnt="3"/>
      <dgm:spPr/>
    </dgm:pt>
    <dgm:pt modelId="{F8F852A0-35E3-4837-9CC2-926C06621918}" type="pres">
      <dgm:prSet presAssocID="{23165E75-1878-4E76-A5C3-DBF3F8180374}" presName="imagNode" presStyleLbl="fgImgPlace1" presStyleIdx="2" presStyleCnt="3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84" b="-26004"/>
          </a:stretch>
        </a:blipFill>
      </dgm:spPr>
    </dgm:pt>
  </dgm:ptLst>
  <dgm:cxnLst>
    <dgm:cxn modelId="{289D8B07-5BC2-440A-BA9D-6D4F74E7ED55}" type="presOf" srcId="{23165E75-1878-4E76-A5C3-DBF3F8180374}" destId="{C47EB747-5C9A-4286-A4A4-D0793A105269}" srcOrd="0" destOrd="0" presId="urn:microsoft.com/office/officeart/2005/8/layout/pList2"/>
    <dgm:cxn modelId="{FB600A2D-7FEA-4635-8C7C-BA9842253160}" srcId="{80819096-0839-4E58-B86C-D8F12FFB4DFA}" destId="{B5FFB42E-7C1C-4D7E-AE2E-96653CB5EF75}" srcOrd="1" destOrd="0" parTransId="{0495FEB9-F45C-4099-AA35-540637B12F0C}" sibTransId="{FAA6BDB1-A89C-4842-8003-A3BAF18BD4A1}"/>
    <dgm:cxn modelId="{BEA2BB2E-5C5F-4833-8BF2-B78F81CD1D8C}" type="presOf" srcId="{FAA6BDB1-A89C-4842-8003-A3BAF18BD4A1}" destId="{5B9A08B5-5A97-4B08-B9B6-3371C73C100F}" srcOrd="0" destOrd="0" presId="urn:microsoft.com/office/officeart/2005/8/layout/pList2"/>
    <dgm:cxn modelId="{F42D0175-E0E5-4055-96BA-7A1C5E10E623}" type="presOf" srcId="{80819096-0839-4E58-B86C-D8F12FFB4DFA}" destId="{9876DCEC-E8A9-4F61-8631-881D4C103007}" srcOrd="0" destOrd="0" presId="urn:microsoft.com/office/officeart/2005/8/layout/pList2"/>
    <dgm:cxn modelId="{1E3D1E96-C94B-497C-912E-19D8AD14EB6A}" srcId="{80819096-0839-4E58-B86C-D8F12FFB4DFA}" destId="{23165E75-1878-4E76-A5C3-DBF3F8180374}" srcOrd="2" destOrd="0" parTransId="{943FE196-D660-440F-A7EA-A3CED1186127}" sibTransId="{7F8BC4B7-5652-400B-95EF-096C9972A099}"/>
    <dgm:cxn modelId="{9AD9C4C9-B357-4801-B606-A9C79AEA8D79}" srcId="{80819096-0839-4E58-B86C-D8F12FFB4DFA}" destId="{3CBE89F2-83EF-4C9F-BD60-0FE634D34B5B}" srcOrd="0" destOrd="0" parTransId="{9D18973A-2999-4AEC-AA70-94923A615714}" sibTransId="{8EB7D91A-52F1-4298-B135-C1966D240577}"/>
    <dgm:cxn modelId="{F69FE3EF-6167-4DB4-A869-F5C2D3F6FFC5}" type="presOf" srcId="{8EB7D91A-52F1-4298-B135-C1966D240577}" destId="{C3227883-3751-4287-8CD8-31C3D6F14C30}" srcOrd="0" destOrd="0" presId="urn:microsoft.com/office/officeart/2005/8/layout/pList2"/>
    <dgm:cxn modelId="{77837DFD-4EF8-4B37-9405-DE01D18D7504}" type="presOf" srcId="{3CBE89F2-83EF-4C9F-BD60-0FE634D34B5B}" destId="{0C2C10E8-316D-4113-9347-22707D2652FF}" srcOrd="0" destOrd="0" presId="urn:microsoft.com/office/officeart/2005/8/layout/pList2"/>
    <dgm:cxn modelId="{200724FE-EF3A-4281-B16F-66A8CE870FA0}" type="presOf" srcId="{B5FFB42E-7C1C-4D7E-AE2E-96653CB5EF75}" destId="{7B2943CA-87E3-4755-904A-65F419079A24}" srcOrd="0" destOrd="0" presId="urn:microsoft.com/office/officeart/2005/8/layout/pList2"/>
    <dgm:cxn modelId="{85F5B166-4DD7-4EC3-8C05-A9466339EE89}" type="presParOf" srcId="{9876DCEC-E8A9-4F61-8631-881D4C103007}" destId="{DDAF9B58-9C6D-47E6-A248-BC6BC8700A1E}" srcOrd="0" destOrd="0" presId="urn:microsoft.com/office/officeart/2005/8/layout/pList2"/>
    <dgm:cxn modelId="{F69467E9-4E6E-4559-A809-50018B445010}" type="presParOf" srcId="{9876DCEC-E8A9-4F61-8631-881D4C103007}" destId="{228BA7D2-0484-4FD4-891B-F3C3C322D60B}" srcOrd="1" destOrd="0" presId="urn:microsoft.com/office/officeart/2005/8/layout/pList2"/>
    <dgm:cxn modelId="{FEB13DEE-FB6F-44E9-A2B0-30924F51B9C7}" type="presParOf" srcId="{228BA7D2-0484-4FD4-891B-F3C3C322D60B}" destId="{E930C4C2-3025-4A84-817B-5CD622BB1656}" srcOrd="0" destOrd="0" presId="urn:microsoft.com/office/officeart/2005/8/layout/pList2"/>
    <dgm:cxn modelId="{1533DF90-A0FD-4931-9BDD-F66E0CAD8892}" type="presParOf" srcId="{E930C4C2-3025-4A84-817B-5CD622BB1656}" destId="{0C2C10E8-316D-4113-9347-22707D2652FF}" srcOrd="0" destOrd="0" presId="urn:microsoft.com/office/officeart/2005/8/layout/pList2"/>
    <dgm:cxn modelId="{E585EAEE-33E6-4D5C-BFB5-D6761EDF0D57}" type="presParOf" srcId="{E930C4C2-3025-4A84-817B-5CD622BB1656}" destId="{1AC08F54-C334-47EA-98BB-7AA44DF1B6E5}" srcOrd="1" destOrd="0" presId="urn:microsoft.com/office/officeart/2005/8/layout/pList2"/>
    <dgm:cxn modelId="{5B34B4E3-99EB-4FCC-A6A1-B4A350E2D6DA}" type="presParOf" srcId="{E930C4C2-3025-4A84-817B-5CD622BB1656}" destId="{D82D609A-B063-467A-8BB0-0344DCA96615}" srcOrd="2" destOrd="0" presId="urn:microsoft.com/office/officeart/2005/8/layout/pList2"/>
    <dgm:cxn modelId="{969C66A3-6E42-43C7-828B-D5CF7142CAF7}" type="presParOf" srcId="{228BA7D2-0484-4FD4-891B-F3C3C322D60B}" destId="{C3227883-3751-4287-8CD8-31C3D6F14C30}" srcOrd="1" destOrd="0" presId="urn:microsoft.com/office/officeart/2005/8/layout/pList2"/>
    <dgm:cxn modelId="{77CE92CF-DD73-4D6C-A582-D061B985CDB5}" type="presParOf" srcId="{228BA7D2-0484-4FD4-891B-F3C3C322D60B}" destId="{40274ED8-264B-44AC-BC9B-A7C2353D5ABA}" srcOrd="2" destOrd="0" presId="urn:microsoft.com/office/officeart/2005/8/layout/pList2"/>
    <dgm:cxn modelId="{D117D5D9-7F5B-4D30-87FF-00543D090140}" type="presParOf" srcId="{40274ED8-264B-44AC-BC9B-A7C2353D5ABA}" destId="{7B2943CA-87E3-4755-904A-65F419079A24}" srcOrd="0" destOrd="0" presId="urn:microsoft.com/office/officeart/2005/8/layout/pList2"/>
    <dgm:cxn modelId="{97C781C2-1DB0-4329-B16A-BA6084BF2021}" type="presParOf" srcId="{40274ED8-264B-44AC-BC9B-A7C2353D5ABA}" destId="{3878FAD8-D91F-45E2-990A-9288C090D0FF}" srcOrd="1" destOrd="0" presId="urn:microsoft.com/office/officeart/2005/8/layout/pList2"/>
    <dgm:cxn modelId="{B014EFEC-D119-41AB-BC21-D8D1E6C80410}" type="presParOf" srcId="{40274ED8-264B-44AC-BC9B-A7C2353D5ABA}" destId="{1960A236-4891-4B31-A455-C7E09CECEDC3}" srcOrd="2" destOrd="0" presId="urn:microsoft.com/office/officeart/2005/8/layout/pList2"/>
    <dgm:cxn modelId="{F87E9814-C221-40A9-A0E4-9E3C00B44375}" type="presParOf" srcId="{228BA7D2-0484-4FD4-891B-F3C3C322D60B}" destId="{5B9A08B5-5A97-4B08-B9B6-3371C73C100F}" srcOrd="3" destOrd="0" presId="urn:microsoft.com/office/officeart/2005/8/layout/pList2"/>
    <dgm:cxn modelId="{2452F2C9-82F6-4F38-82F9-2DABB0922D4E}" type="presParOf" srcId="{228BA7D2-0484-4FD4-891B-F3C3C322D60B}" destId="{D8936981-41A2-4AF3-A1BB-AC6C044F8486}" srcOrd="4" destOrd="0" presId="urn:microsoft.com/office/officeart/2005/8/layout/pList2"/>
    <dgm:cxn modelId="{35E114C4-C7BE-4260-B7CC-A6D419440155}" type="presParOf" srcId="{D8936981-41A2-4AF3-A1BB-AC6C044F8486}" destId="{C47EB747-5C9A-4286-A4A4-D0793A105269}" srcOrd="0" destOrd="0" presId="urn:microsoft.com/office/officeart/2005/8/layout/pList2"/>
    <dgm:cxn modelId="{086D9DAB-D587-4F72-8BD2-B85A28E964BF}" type="presParOf" srcId="{D8936981-41A2-4AF3-A1BB-AC6C044F8486}" destId="{4494EA62-A6BF-47FD-B081-799A83F59D14}" srcOrd="1" destOrd="0" presId="urn:microsoft.com/office/officeart/2005/8/layout/pList2"/>
    <dgm:cxn modelId="{BBD82CD0-90DA-4822-B372-CFE442BD77D6}" type="presParOf" srcId="{D8936981-41A2-4AF3-A1BB-AC6C044F8486}" destId="{F8F852A0-35E3-4837-9CC2-926C06621918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E95F86-8A1E-4B7B-92CD-B34FEA56D740}">
      <dsp:nvSpPr>
        <dsp:cNvPr id="0" name=""/>
        <dsp:cNvSpPr/>
      </dsp:nvSpPr>
      <dsp:spPr>
        <a:xfrm>
          <a:off x="227159" y="-1"/>
          <a:ext cx="2194539" cy="214692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A22480-FE25-41F3-AFA0-470D78226EB1}">
      <dsp:nvSpPr>
        <dsp:cNvPr id="0" name=""/>
        <dsp:cNvSpPr/>
      </dsp:nvSpPr>
      <dsp:spPr>
        <a:xfrm>
          <a:off x="230115" y="1709861"/>
          <a:ext cx="847634" cy="4370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300" kern="1200" dirty="0"/>
            <a:t> </a:t>
          </a:r>
        </a:p>
      </dsp:txBody>
      <dsp:txXfrm>
        <a:off x="230115" y="1709861"/>
        <a:ext cx="847634" cy="4370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AF9B58-9C6D-47E6-A248-BC6BC8700A1E}">
      <dsp:nvSpPr>
        <dsp:cNvPr id="0" name=""/>
        <dsp:cNvSpPr/>
      </dsp:nvSpPr>
      <dsp:spPr>
        <a:xfrm>
          <a:off x="0" y="0"/>
          <a:ext cx="6197600" cy="1631204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2D609A-B063-467A-8BB0-0344DCA96615}">
      <dsp:nvSpPr>
        <dsp:cNvPr id="0" name=""/>
        <dsp:cNvSpPr/>
      </dsp:nvSpPr>
      <dsp:spPr>
        <a:xfrm>
          <a:off x="1859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" t="-7037" r="2582" b="-6963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C10E8-316D-4113-9347-22707D2652FF}">
      <dsp:nvSpPr>
        <dsp:cNvPr id="0" name=""/>
        <dsp:cNvSpPr/>
      </dsp:nvSpPr>
      <dsp:spPr>
        <a:xfrm rot="10800000">
          <a:off x="1859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800" kern="1200" dirty="0">
            <a:latin typeface="Raleway" pitchFamily="2" charset="0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</a:rPr>
            <a:t>Sagnic</a:t>
          </a:r>
          <a:r>
            <a:rPr lang="en-IN" sz="2400" b="1" kern="1200" dirty="0">
              <a:latin typeface="Raleway" pitchFamily="2" charset="0"/>
            </a:rPr>
            <a:t> </a:t>
          </a:r>
          <a:r>
            <a:rPr lang="en-IN" sz="2400" b="1" kern="1200" dirty="0" err="1">
              <a:latin typeface="Raleway" pitchFamily="2" charset="0"/>
            </a:rPr>
            <a:t>Basu</a:t>
          </a:r>
          <a:endParaRPr lang="en-IN" sz="2400" b="1" kern="1200" dirty="0">
            <a:latin typeface="Raleway" pitchFamily="2" charset="0"/>
          </a:endParaRPr>
        </a:p>
      </dsp:txBody>
      <dsp:txXfrm rot="10800000">
        <a:off x="241915" y="1631204"/>
        <a:ext cx="1708569" cy="1937706"/>
      </dsp:txXfrm>
    </dsp:sp>
    <dsp:sp modelId="{1960A236-4891-4B31-A455-C7E09CECEDC3}">
      <dsp:nvSpPr>
        <dsp:cNvPr id="0" name=""/>
        <dsp:cNvSpPr/>
      </dsp:nvSpPr>
      <dsp:spPr>
        <a:xfrm>
          <a:off x="21885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225" b="-6999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2943CA-87E3-4755-904A-65F419079A24}">
      <dsp:nvSpPr>
        <dsp:cNvPr id="0" name=""/>
        <dsp:cNvSpPr/>
      </dsp:nvSpPr>
      <dsp:spPr>
        <a:xfrm rot="10800000">
          <a:off x="21885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285246"/>
            <a:satOff val="-13986"/>
            <a:lumOff val="305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 err="1">
              <a:latin typeface="Raleway" pitchFamily="2" charset="0"/>
              <a:ea typeface="+mn-ea"/>
              <a:cs typeface="+mn-cs"/>
            </a:rPr>
            <a:t>Dwip</a:t>
          </a:r>
          <a:r>
            <a:rPr lang="en-IN" sz="2400" b="1" kern="1200" dirty="0">
              <a:latin typeface="Raleway" pitchFamily="2" charset="0"/>
              <a:ea typeface="+mn-ea"/>
              <a:cs typeface="+mn-cs"/>
            </a:rPr>
            <a:t> Brahma</a:t>
          </a:r>
        </a:p>
      </dsp:txBody>
      <dsp:txXfrm rot="10800000">
        <a:off x="2244515" y="1631204"/>
        <a:ext cx="1708569" cy="1937706"/>
      </dsp:txXfrm>
    </dsp:sp>
    <dsp:sp modelId="{F8F852A0-35E3-4837-9CC2-926C06621918}">
      <dsp:nvSpPr>
        <dsp:cNvPr id="0" name=""/>
        <dsp:cNvSpPr/>
      </dsp:nvSpPr>
      <dsp:spPr>
        <a:xfrm>
          <a:off x="4191127" y="217493"/>
          <a:ext cx="1820545" cy="119621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584" b="-26004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7EB747-5C9A-4286-A4A4-D0793A105269}">
      <dsp:nvSpPr>
        <dsp:cNvPr id="0" name=""/>
        <dsp:cNvSpPr/>
      </dsp:nvSpPr>
      <dsp:spPr>
        <a:xfrm rot="10800000">
          <a:off x="4191127" y="1631204"/>
          <a:ext cx="1820545" cy="1993694"/>
        </a:xfrm>
        <a:prstGeom prst="round2SameRect">
          <a:avLst>
            <a:gd name="adj1" fmla="val 10500"/>
            <a:gd name="adj2" fmla="val 0"/>
          </a:avLst>
        </a:prstGeom>
        <a:solidFill>
          <a:schemeClr val="accent6">
            <a:shade val="50000"/>
            <a:hueOff val="285246"/>
            <a:satOff val="-13986"/>
            <a:lumOff val="305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kern="120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endParaRPr lang="en-IN" sz="2100" kern="1200" baseline="0" dirty="0">
            <a:latin typeface="Raleway" pitchFamily="2" charset="0"/>
            <a:ea typeface="+mn-ea"/>
            <a:cs typeface="+mn-cs"/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IN" sz="2100" b="1" kern="1200" baseline="0" dirty="0">
              <a:latin typeface="Raleway" pitchFamily="2" charset="0"/>
              <a:ea typeface="+mn-ea"/>
              <a:cs typeface="+mn-cs"/>
            </a:rPr>
            <a:t>Souradeep Das</a:t>
          </a:r>
        </a:p>
      </dsp:txBody>
      <dsp:txXfrm rot="10800000">
        <a:off x="4247115" y="1631204"/>
        <a:ext cx="1708569" cy="1937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g>
</file>

<file path=ppt/media/image2.JP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5400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350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221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887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Google Shape;1976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223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9926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4826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077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6566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068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JPG"/><Relationship Id="rId9" Type="http://schemas.microsoft.com/office/2007/relationships/diagramDrawing" Target="../diagrams/drawin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2.JPG"/><Relationship Id="rId9" Type="http://schemas.microsoft.com/office/2007/relationships/diagramDrawing" Target="../diagrams/drawin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28BE94-3923-4F15-9F27-DACBA7EE41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C66D62A9-2D0F-402F-BE39-001E01200D99}"/>
              </a:ext>
            </a:extLst>
          </p:cNvPr>
          <p:cNvSpPr/>
          <p:nvPr/>
        </p:nvSpPr>
        <p:spPr>
          <a:xfrm rot="5400000">
            <a:off x="-315685" y="2114549"/>
            <a:ext cx="1545771" cy="914400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4E679-67D6-4C89-8360-1E7B1C8955CF}"/>
              </a:ext>
            </a:extLst>
          </p:cNvPr>
          <p:cNvSpPr txBox="1"/>
          <p:nvPr/>
        </p:nvSpPr>
        <p:spPr>
          <a:xfrm>
            <a:off x="1277257" y="3356451"/>
            <a:ext cx="48622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Bahnschrift Light" panose="020B0502040204020203" pitchFamily="34" charset="0"/>
              </a:rPr>
              <a:t>“The next gen solution towards smart waste management”</a:t>
            </a:r>
          </a:p>
        </p:txBody>
      </p:sp>
      <p:sp>
        <p:nvSpPr>
          <p:cNvPr id="8" name="Rectangle: Diagonal Corners Rounded 7">
            <a:extLst>
              <a:ext uri="{FF2B5EF4-FFF2-40B4-BE49-F238E27FC236}">
                <a16:creationId xmlns:a16="http://schemas.microsoft.com/office/drawing/2014/main" id="{DADA8122-D9BB-495B-9EA0-7702775D3C31}"/>
              </a:ext>
            </a:extLst>
          </p:cNvPr>
          <p:cNvSpPr/>
          <p:nvPr/>
        </p:nvSpPr>
        <p:spPr>
          <a:xfrm>
            <a:off x="986972" y="1401222"/>
            <a:ext cx="4782457" cy="1858944"/>
          </a:xfrm>
          <a:prstGeom prst="round2DiagRect">
            <a:avLst>
              <a:gd name="adj1" fmla="val 0"/>
              <a:gd name="adj2" fmla="val 50000"/>
            </a:avLst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89BBBE-8A65-4D18-B4DD-D4FC5BE47027}"/>
              </a:ext>
            </a:extLst>
          </p:cNvPr>
          <p:cNvSpPr txBox="1"/>
          <p:nvPr/>
        </p:nvSpPr>
        <p:spPr>
          <a:xfrm>
            <a:off x="1277257" y="1545864"/>
            <a:ext cx="41365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4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PRESENTING         “∅ WASTE”</a:t>
            </a:r>
            <a:endParaRPr lang="en-IN" sz="48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A2A17C-FACB-4619-AB82-215D3481E0BF}"/>
              </a:ext>
            </a:extLst>
          </p:cNvPr>
          <p:cNvCxnSpPr>
            <a:cxnSpLocks/>
          </p:cNvCxnSpPr>
          <p:nvPr/>
        </p:nvCxnSpPr>
        <p:spPr>
          <a:xfrm>
            <a:off x="362857" y="3519399"/>
            <a:ext cx="84182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9" name="Straight Connector 338">
            <a:extLst>
              <a:ext uri="{FF2B5EF4-FFF2-40B4-BE49-F238E27FC236}">
                <a16:creationId xmlns:a16="http://schemas.microsoft.com/office/drawing/2014/main" id="{EBE9DFDC-03CC-4EE3-82AB-BE8EE0015548}"/>
              </a:ext>
            </a:extLst>
          </p:cNvPr>
          <p:cNvCxnSpPr>
            <a:cxnSpLocks/>
          </p:cNvCxnSpPr>
          <p:nvPr/>
        </p:nvCxnSpPr>
        <p:spPr>
          <a:xfrm>
            <a:off x="6139543" y="3526341"/>
            <a:ext cx="841829" cy="0"/>
          </a:xfrm>
          <a:prstGeom prst="line">
            <a:avLst/>
          </a:prstGeom>
          <a:ln w="28575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A7A15AC0-5A00-4AEB-9539-263D135FFB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1840398"/>
              </p:ext>
            </p:extLst>
          </p:nvPr>
        </p:nvGraphicFramePr>
        <p:xfrm>
          <a:off x="6320971" y="1294473"/>
          <a:ext cx="2648858" cy="2146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3BFAE922-2E16-41C6-A70F-AFE3DE970E71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4917C7-7BFB-4F83-9EB5-72058E37C526}"/>
              </a:ext>
            </a:extLst>
          </p:cNvPr>
          <p:cNvSpPr txBox="1"/>
          <p:nvPr/>
        </p:nvSpPr>
        <p:spPr>
          <a:xfrm>
            <a:off x="8689019" y="-15220"/>
            <a:ext cx="4549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1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Journey of your waste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10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1853F2-39CD-4EEF-BC5D-298E468D39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796" y="1447166"/>
            <a:ext cx="6159357" cy="35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088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Contact us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11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44625-7828-4FA2-BBC6-E683AD3D1B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466" y="1430165"/>
            <a:ext cx="5247277" cy="32795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69AFB4-4DD7-4B51-8985-868E45B87DB5}"/>
              </a:ext>
            </a:extLst>
          </p:cNvPr>
          <p:cNvSpPr txBox="1"/>
          <p:nvPr/>
        </p:nvSpPr>
        <p:spPr>
          <a:xfrm>
            <a:off x="1004001" y="2224166"/>
            <a:ext cx="2412594" cy="97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A page designed for customers to get in touch with us.</a:t>
            </a:r>
          </a:p>
        </p:txBody>
      </p:sp>
    </p:spTree>
    <p:extLst>
      <p:ext uri="{BB962C8B-B14F-4D97-AF65-F5344CB8AC3E}">
        <p14:creationId xmlns:p14="http://schemas.microsoft.com/office/powerpoint/2010/main" val="331680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smart bin-in detail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2C169-C20F-4955-AF52-3301B884F5F6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12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D404D5-8E6E-4C5A-9C9A-76C4D96D34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00" y="1472475"/>
            <a:ext cx="8364629" cy="34255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623507-E47F-401F-A81B-718B7D8D97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985" y="523217"/>
            <a:ext cx="357632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91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2528339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The smart bin-in detail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02C169-C20F-4955-AF52-3301B884F5F6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13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05CB32-24F0-4874-B62A-CE21B8D62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0204" y="1485719"/>
            <a:ext cx="6379536" cy="34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411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31"/>
          <p:cNvSpPr txBox="1">
            <a:spLocks noGrp="1"/>
          </p:cNvSpPr>
          <p:nvPr>
            <p:ph type="body" idx="4294967295"/>
          </p:nvPr>
        </p:nvSpPr>
        <p:spPr>
          <a:xfrm>
            <a:off x="1224073" y="1354581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rPr>
              <a:t>We have our website specifically optimised for viewing in mobile too.</a:t>
            </a:r>
            <a:endParaRPr sz="2400" b="1" dirty="0">
              <a:solidFill>
                <a:schemeClr val="lt1"/>
              </a:solidFill>
            </a:endParaRPr>
          </a:p>
        </p:txBody>
      </p:sp>
      <p:sp>
        <p:nvSpPr>
          <p:cNvPr id="1980" name="Google Shape;1980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14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81" name="Google Shape;1981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82" name="Google Shape;1982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31"/>
          <p:cNvGrpSpPr/>
          <p:nvPr/>
        </p:nvGrpSpPr>
        <p:grpSpPr>
          <a:xfrm>
            <a:off x="7265786" y="1888938"/>
            <a:ext cx="1041945" cy="2747812"/>
            <a:chOff x="2217389" y="2145281"/>
            <a:chExt cx="771754" cy="2035265"/>
          </a:xfrm>
        </p:grpSpPr>
        <p:sp>
          <p:nvSpPr>
            <p:cNvPr id="1987" name="Google Shape;1987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0CFB421-19DF-4673-B571-FF4B0D77C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325" y="703507"/>
            <a:ext cx="1769528" cy="318251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E084839-4BAA-40EE-8BA6-4E2534C4C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4CD069B-26B3-4024-8917-07C82FD6A0D5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>
                <a:solidFill>
                  <a:schemeClr val="bg1"/>
                </a:solidFill>
              </a:rPr>
              <a:t>14</a:t>
            </a: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077" name="Google Shape;2077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78" name="Google Shape;2078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35" name="Google Shape;2135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36" name="Google Shape;2136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37" name="Google Shape;2137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40" name="Google Shape;2140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41" name="Google Shape;2141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2" name="Google Shape;2142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43" name="Google Shape;2143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0" name="Google Shape;2190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1" name="Google Shape;2191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2" name="Google Shape;2192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3" name="Google Shape;2193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4" name="Google Shape;2194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5" name="Google Shape;2195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6" name="Google Shape;2196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7" name="Google Shape;2197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0" name="Google Shape;2200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1" name="Google Shape;2201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2" name="Google Shape;2202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3" name="Google Shape;2203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4" name="Google Shape;2204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5" name="Google Shape;2205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06" name="Google Shape;2206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207" name="Google Shape;2207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208" name="Google Shape;2208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209" name="Google Shape;2209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0" name="Google Shape;2210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1" name="Google Shape;2211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2" name="Google Shape;2212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3" name="Google Shape;2213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214" name="Google Shape;2214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5" name="Google Shape;2215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16" name="Google Shape;2216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17" name="Google Shape;2217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3" name="Google Shape;2223;p34"/>
          <p:cNvSpPr txBox="1">
            <a:spLocks noGrp="1"/>
          </p:cNvSpPr>
          <p:nvPr>
            <p:ph type="ctrTitle" idx="4294967295"/>
          </p:nvPr>
        </p:nvSpPr>
        <p:spPr>
          <a:xfrm>
            <a:off x="512953" y="2434680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THANKS!</a:t>
            </a:r>
            <a:endParaRPr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1091901" y="168685"/>
            <a:ext cx="3189814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6">
                    <a:lumMod val="75000"/>
                  </a:schemeClr>
                </a:solidFill>
                <a:latin typeface="Raleway" pitchFamily="2" charset="0"/>
              </a:rPr>
              <a:t>MEET THE TEAM!</a:t>
            </a:r>
            <a:endParaRPr sz="3200" dirty="0">
              <a:solidFill>
                <a:schemeClr val="accent6">
                  <a:lumMod val="75000"/>
                </a:schemeClr>
              </a:solidFill>
              <a:latin typeface="Raleway" pitchFamily="2" charset="0"/>
            </a:endParaRPr>
          </a:p>
        </p:txBody>
      </p:sp>
      <p:grpSp>
        <p:nvGrpSpPr>
          <p:cNvPr id="383" name="Google Shape;383;p14"/>
          <p:cNvGrpSpPr/>
          <p:nvPr/>
        </p:nvGrpSpPr>
        <p:grpSpPr>
          <a:xfrm>
            <a:off x="7341417" y="1963075"/>
            <a:ext cx="885996" cy="2673675"/>
            <a:chOff x="5678143" y="1151382"/>
            <a:chExt cx="345795" cy="1043508"/>
          </a:xfrm>
        </p:grpSpPr>
        <p:sp>
          <p:nvSpPr>
            <p:cNvPr id="384" name="Google Shape;384;p14"/>
            <p:cNvSpPr/>
            <p:nvPr/>
          </p:nvSpPr>
          <p:spPr>
            <a:xfrm>
              <a:off x="5678143" y="1995246"/>
              <a:ext cx="345795" cy="199644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5781662" y="1153715"/>
              <a:ext cx="174078" cy="254926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5776639" y="1337053"/>
              <a:ext cx="32518" cy="18836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5795186" y="1151382"/>
              <a:ext cx="83137" cy="102663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5811517" y="1263498"/>
              <a:ext cx="102898" cy="115088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5781607" y="1300507"/>
              <a:ext cx="149918" cy="172167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5808246" y="1159602"/>
              <a:ext cx="110823" cy="136345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5812703" y="1158869"/>
              <a:ext cx="110779" cy="104694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5898276" y="1323720"/>
              <a:ext cx="74471" cy="246223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5831068" y="2061801"/>
              <a:ext cx="86995" cy="66513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5831514" y="2082973"/>
              <a:ext cx="86563" cy="44990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5764925" y="2047104"/>
              <a:ext cx="79862" cy="61873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5764880" y="2067438"/>
              <a:ext cx="79629" cy="41383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5777722" y="1472916"/>
              <a:ext cx="170454" cy="59556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5770564" y="1458904"/>
              <a:ext cx="181538" cy="396087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5895126" y="1321170"/>
              <a:ext cx="61010" cy="76023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5777141" y="1300603"/>
              <a:ext cx="50825" cy="53396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49275CF7-B168-44E1-8111-1B3B6D6BF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5FC2C98-E071-4FE7-865D-BAF77AE07A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4722705"/>
              </p:ext>
            </p:extLst>
          </p:nvPr>
        </p:nvGraphicFramePr>
        <p:xfrm>
          <a:off x="355600" y="1223071"/>
          <a:ext cx="6197600" cy="36248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2B7F8A99-5866-4BA5-B9E3-4EAC754FDE17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2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Home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3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41D0C-69DE-40D2-8866-6B3CE1092A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38" b="1359"/>
          <a:stretch/>
        </p:blipFill>
        <p:spPr>
          <a:xfrm>
            <a:off x="3766456" y="1638382"/>
            <a:ext cx="4855030" cy="30123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1DA720-58A2-4136-A566-73A16D82E716}"/>
              </a:ext>
            </a:extLst>
          </p:cNvPr>
          <p:cNvSpPr txBox="1"/>
          <p:nvPr/>
        </p:nvSpPr>
        <p:spPr>
          <a:xfrm>
            <a:off x="1004001" y="2046957"/>
            <a:ext cx="2412594" cy="2195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home page presents to the viewer the basic interface. The user can navigate through all pages smoothly with a few clicks.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Home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4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BC35B-0916-4628-9AD1-AFAA84D9AD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955" b="2896"/>
          <a:stretch/>
        </p:blipFill>
        <p:spPr>
          <a:xfrm>
            <a:off x="3734391" y="1648600"/>
            <a:ext cx="4963886" cy="30416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D9D4CC-169B-4168-A342-16ED84C57E00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page provides a brief description of our team, and the specific goal set we are targeting to achieve.</a:t>
            </a:r>
          </a:p>
        </p:txBody>
      </p:sp>
    </p:spTree>
    <p:extLst>
      <p:ext uri="{BB962C8B-B14F-4D97-AF65-F5344CB8AC3E}">
        <p14:creationId xmlns:p14="http://schemas.microsoft.com/office/powerpoint/2010/main" val="2133970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91440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Home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5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919595-9EE5-40EB-9ABB-24A3C00A0D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1637" y="1798864"/>
            <a:ext cx="4731489" cy="29571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9ABAEE-6B83-49E3-97BC-1DA4FB9A7085}"/>
              </a:ext>
            </a:extLst>
          </p:cNvPr>
          <p:cNvSpPr txBox="1"/>
          <p:nvPr/>
        </p:nvSpPr>
        <p:spPr>
          <a:xfrm>
            <a:off x="1004001" y="2179846"/>
            <a:ext cx="2412594" cy="2195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home page also contains an interactive model of the smart bin, 3D rendered in Blender, inculcating the use of Augmented Reality. </a:t>
            </a:r>
          </a:p>
        </p:txBody>
      </p:sp>
    </p:spTree>
    <p:extLst>
      <p:ext uri="{BB962C8B-B14F-4D97-AF65-F5344CB8AC3E}">
        <p14:creationId xmlns:p14="http://schemas.microsoft.com/office/powerpoint/2010/main" val="1205383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/>
              <a:t>Collector’s area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6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8FFFC-3FAF-4180-ABDA-FCFE58F987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262"/>
          <a:stretch/>
        </p:blipFill>
        <p:spPr>
          <a:xfrm>
            <a:off x="3977421" y="1690147"/>
            <a:ext cx="4709886" cy="29024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325B50-A64E-4C4A-A8BE-4FF7091F7106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collector’s area provides an interface for the collector to assign credits to a customer after their waste pickup.</a:t>
            </a:r>
          </a:p>
        </p:txBody>
      </p:sp>
    </p:spTree>
    <p:extLst>
      <p:ext uri="{BB962C8B-B14F-4D97-AF65-F5344CB8AC3E}">
        <p14:creationId xmlns:p14="http://schemas.microsoft.com/office/powerpoint/2010/main" val="3583655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Book a slot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7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564D7D-F09D-47C6-8C53-8B9CD7474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9478" y="1925167"/>
            <a:ext cx="4644572" cy="2902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7468A1-EA93-4061-B1F2-313F8D61B83A}"/>
              </a:ext>
            </a:extLst>
          </p:cNvPr>
          <p:cNvSpPr txBox="1"/>
          <p:nvPr/>
        </p:nvSpPr>
        <p:spPr>
          <a:xfrm>
            <a:off x="1004001" y="2224166"/>
            <a:ext cx="2412594" cy="1890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Book a slot page presents the users with the option to book the type of waste they would want to dispose of.</a:t>
            </a:r>
          </a:p>
        </p:txBody>
      </p:sp>
    </p:spTree>
    <p:extLst>
      <p:ext uri="{BB962C8B-B14F-4D97-AF65-F5344CB8AC3E}">
        <p14:creationId xmlns:p14="http://schemas.microsoft.com/office/powerpoint/2010/main" val="2120203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Credit system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8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7ADFF4-2D7E-43B6-8139-7A12B50D29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056" y="2076049"/>
            <a:ext cx="4494346" cy="2808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BDBCD2-330B-4DB3-BC18-19ACD2ED8FE8}"/>
              </a:ext>
            </a:extLst>
          </p:cNvPr>
          <p:cNvSpPr txBox="1"/>
          <p:nvPr/>
        </p:nvSpPr>
        <p:spPr>
          <a:xfrm>
            <a:off x="1004001" y="2224166"/>
            <a:ext cx="2412594" cy="2195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The credit awards page shows a list of the number of credits that will be given for disposing of a particular type of waste.</a:t>
            </a:r>
          </a:p>
        </p:txBody>
      </p:sp>
    </p:spTree>
    <p:extLst>
      <p:ext uri="{BB962C8B-B14F-4D97-AF65-F5344CB8AC3E}">
        <p14:creationId xmlns:p14="http://schemas.microsoft.com/office/powerpoint/2010/main" val="439197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92131" y="-16752"/>
            <a:ext cx="3283925" cy="107993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6">
                    <a:lumMod val="75000"/>
                  </a:schemeClr>
                </a:solidFill>
              </a:rPr>
              <a:t>A quick tour of our website</a:t>
            </a:r>
            <a:endParaRPr sz="3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164703" y="1122535"/>
            <a:ext cx="1847011" cy="4565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Our services</a:t>
            </a:r>
            <a:endParaRPr sz="1800" dirty="0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9989BD55-1430-430A-A158-51560ACFD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1004001" cy="1001484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74A6C499-6878-4956-AF54-0877314C5FC9}"/>
              </a:ext>
            </a:extLst>
          </p:cNvPr>
          <p:cNvSpPr/>
          <p:nvPr/>
        </p:nvSpPr>
        <p:spPr>
          <a:xfrm>
            <a:off x="8621486" y="-1"/>
            <a:ext cx="522514" cy="5232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9</a:t>
            </a:r>
            <a:endParaRPr lang="en-IN" dirty="0"/>
          </a:p>
        </p:txBody>
      </p: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EA714869-7050-4CAA-9198-444772113B49}"/>
              </a:ext>
            </a:extLst>
          </p:cNvPr>
          <p:cNvSpPr/>
          <p:nvPr/>
        </p:nvSpPr>
        <p:spPr>
          <a:xfrm rot="5400000">
            <a:off x="-319769" y="2118632"/>
            <a:ext cx="1495879" cy="856343"/>
          </a:xfrm>
          <a:prstGeom prst="triangl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7C3AD-A269-41CB-AABF-111B60CA5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8102" y="1798865"/>
            <a:ext cx="4940595" cy="28355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A5A371-032C-4014-850E-B1C183A82538}"/>
              </a:ext>
            </a:extLst>
          </p:cNvPr>
          <p:cNvSpPr txBox="1"/>
          <p:nvPr/>
        </p:nvSpPr>
        <p:spPr>
          <a:xfrm>
            <a:off x="1004001" y="2224166"/>
            <a:ext cx="2412594" cy="976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buClr>
                <a:schemeClr val="dk2"/>
              </a:buClr>
              <a:buSzPts val="1800"/>
            </a:pPr>
            <a:r>
              <a:rPr lang="en-IN" sz="1800" dirty="0">
                <a:solidFill>
                  <a:schemeClr val="dk2"/>
                </a:solidFill>
                <a:latin typeface="Barlow Light"/>
                <a:sym typeface="Barlow Light"/>
              </a:rPr>
              <a:t>A page showing the list of services we provide.</a:t>
            </a:r>
          </a:p>
        </p:txBody>
      </p:sp>
    </p:spTree>
    <p:extLst>
      <p:ext uri="{BB962C8B-B14F-4D97-AF65-F5344CB8AC3E}">
        <p14:creationId xmlns:p14="http://schemas.microsoft.com/office/powerpoint/2010/main" val="3461116451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309</Words>
  <Application>Microsoft Office PowerPoint</Application>
  <PresentationFormat>On-screen Show (16:9)</PresentationFormat>
  <Paragraphs>59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Bahnschrift Light</vt:lpstr>
      <vt:lpstr>Raleway</vt:lpstr>
      <vt:lpstr>Calibri</vt:lpstr>
      <vt:lpstr>Raleway Thin</vt:lpstr>
      <vt:lpstr>Arial</vt:lpstr>
      <vt:lpstr>Consolas</vt:lpstr>
      <vt:lpstr>Barlow Light</vt:lpstr>
      <vt:lpstr>Gaoler template</vt:lpstr>
      <vt:lpstr>PowerPoint Presentation</vt:lpstr>
      <vt:lpstr>MEET THE TEAM!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A quick tour of our website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Souradeep Das</cp:lastModifiedBy>
  <cp:revision>7</cp:revision>
  <dcterms:modified xsi:type="dcterms:W3CDTF">2022-01-31T07:33:17Z</dcterms:modified>
</cp:coreProperties>
</file>